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4" r:id="rId6"/>
    <p:sldId id="260" r:id="rId7"/>
    <p:sldId id="261" r:id="rId8"/>
    <p:sldId id="263"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3" d="100"/>
          <a:sy n="103" d="100"/>
        </p:scale>
        <p:origin x="-198"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8" name="Rectangle 7"/>
          <p:cNvSpPr/>
          <p:nvPr/>
        </p:nvSpPr>
        <p:spPr>
          <a:xfrm>
            <a:off x="777240" y="0"/>
            <a:ext cx="7543800" cy="304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762000" y="3200400"/>
            <a:ext cx="7543800" cy="1524000"/>
          </a:xfrm>
        </p:spPr>
        <p:txBody>
          <a:bodyPr>
            <a:noAutofit/>
          </a:bodyPr>
          <a:lstStyle>
            <a:lvl1pPr>
              <a:defRPr sz="8000"/>
            </a:lvl1pPr>
          </a:lstStyle>
          <a:p>
            <a:r>
              <a:rPr lang="en-US" smtClean="0"/>
              <a:t>Click to edit Master title style</a:t>
            </a:r>
            <a:endParaRPr lang="en-US" dirty="0"/>
          </a:p>
        </p:txBody>
      </p:sp>
      <p:sp>
        <p:nvSpPr>
          <p:cNvPr id="3" name="Subtitle 2"/>
          <p:cNvSpPr>
            <a:spLocks noGrp="1"/>
          </p:cNvSpPr>
          <p:nvPr>
            <p:ph type="subTitle" idx="1"/>
          </p:nvPr>
        </p:nvSpPr>
        <p:spPr>
          <a:xfrm>
            <a:off x="762000" y="4724400"/>
            <a:ext cx="6858000" cy="990600"/>
          </a:xfrm>
        </p:spPr>
        <p:txBody>
          <a:bodyPr anchor="t" anchorCtr="0">
            <a:normAutofit/>
          </a:bodyPr>
          <a:lstStyle>
            <a:lvl1pPr marL="0" indent="0" algn="l">
              <a:buNone/>
              <a:defRPr sz="28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C7B77850-2A1E-4CD4-AB4B-F357C73771CC}" type="datetimeFigureOut">
              <a:rPr lang="en-US" smtClean="0"/>
              <a:t>4/22/2015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229755-BF48-4F6E-88D6-91AF81940F9D}" type="slidenum">
              <a:rPr lang="en-US" smtClean="0"/>
              <a:t>‹#›</a:t>
            </a:fld>
            <a:endParaRPr lang="en-US"/>
          </a:p>
        </p:txBody>
      </p:sp>
      <p:sp>
        <p:nvSpPr>
          <p:cNvPr id="7" name="Rectangle 6"/>
          <p:cNvSpPr/>
          <p:nvPr/>
        </p:nvSpPr>
        <p:spPr>
          <a:xfrm>
            <a:off x="777240" y="6172200"/>
            <a:ext cx="7543800" cy="2743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914400" y="685800"/>
            <a:ext cx="7239000" cy="3886200"/>
          </a:xfrm>
        </p:spPr>
        <p:txBody>
          <a:bodyPr vert="eaVert" anchor="t" anchorCtr="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7B77850-2A1E-4CD4-AB4B-F357C73771CC}" type="datetimeFigureOut">
              <a:rPr lang="en-US" smtClean="0"/>
              <a:t>4/22/2015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229755-BF48-4F6E-88D6-91AF81940F9D}"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62000" y="685801"/>
            <a:ext cx="1828800" cy="5410199"/>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2590800" y="685801"/>
            <a:ext cx="5715000" cy="4876800"/>
          </a:xfrm>
        </p:spPr>
        <p:txBody>
          <a:bodyPr vert="eaVert" anchor="t" anchorCtr="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7B77850-2A1E-4CD4-AB4B-F357C73771CC}" type="datetimeFigureOut">
              <a:rPr lang="en-US" smtClean="0"/>
              <a:t>4/22/2015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229755-BF48-4F6E-88D6-91AF81940F9D}"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C7B77850-2A1E-4CD4-AB4B-F357C73771CC}" type="datetimeFigureOut">
              <a:rPr lang="en-US" smtClean="0"/>
              <a:t>4/22/2015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229755-BF48-4F6E-88D6-91AF81940F9D}"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777240" y="0"/>
            <a:ext cx="7543800" cy="304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762000" y="3276600"/>
            <a:ext cx="7543800" cy="1676400"/>
          </a:xfrm>
        </p:spPr>
        <p:txBody>
          <a:bodyPr anchor="b" anchorCtr="0"/>
          <a:lstStyle>
            <a:lvl1pPr algn="l">
              <a:defRPr sz="54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62000" y="4953000"/>
            <a:ext cx="6858000" cy="914400"/>
          </a:xfrm>
        </p:spPr>
        <p:txBody>
          <a:bodyPr anchor="t" anchorCtr="0">
            <a:normAutofit/>
          </a:bodyPr>
          <a:lstStyle>
            <a:lvl1pPr marL="0" indent="0">
              <a:buNone/>
              <a:defRPr sz="28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7B77850-2A1E-4CD4-AB4B-F357C73771CC}" type="datetimeFigureOut">
              <a:rPr lang="en-US" smtClean="0"/>
              <a:t>4/22/2015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7A229755-BF48-4F6E-88D6-91AF81940F9D}" type="slidenum">
              <a:rPr lang="en-US" smtClean="0"/>
              <a:t>‹#›</a:t>
            </a:fld>
            <a:endParaRPr lang="en-US"/>
          </a:p>
        </p:txBody>
      </p:sp>
      <p:sp>
        <p:nvSpPr>
          <p:cNvPr id="8" name="Rectangle 7"/>
          <p:cNvSpPr/>
          <p:nvPr/>
        </p:nvSpPr>
        <p:spPr>
          <a:xfrm>
            <a:off x="777240" y="6172200"/>
            <a:ext cx="7543800" cy="2743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762000" y="609601"/>
            <a:ext cx="3657600" cy="376732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48200" y="609601"/>
            <a:ext cx="3657600" cy="376732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C7B77850-2A1E-4CD4-AB4B-F357C73771CC}" type="datetimeFigureOut">
              <a:rPr lang="en-US" smtClean="0"/>
              <a:t>4/22/2015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229755-BF48-4F6E-88D6-91AF81940F9D}"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758952" y="609600"/>
            <a:ext cx="3657600" cy="639762"/>
          </a:xfrm>
        </p:spPr>
        <p:txBody>
          <a:bodyPr anchor="b">
            <a:noAutofit/>
          </a:bodyPr>
          <a:lstStyle>
            <a:lvl1pPr marL="0" indent="0">
              <a:buNone/>
              <a:defRPr sz="2800" b="0">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758952" y="1329264"/>
            <a:ext cx="3657600" cy="3048000"/>
          </a:xfrm>
        </p:spPr>
        <p:txBody>
          <a:bodyPr anchor="t" anchorCtr="0"/>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5152" y="609600"/>
            <a:ext cx="3657600" cy="639762"/>
          </a:xfrm>
        </p:spPr>
        <p:txBody>
          <a:bodyPr anchor="b">
            <a:noAutofit/>
          </a:bodyPr>
          <a:lstStyle>
            <a:lvl1pPr marL="0" indent="0">
              <a:buNone/>
              <a:defRPr sz="2800" b="0">
                <a:latin typeface="+mj-lt"/>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152" y="1329264"/>
            <a:ext cx="3657600" cy="3048000"/>
          </a:xfrm>
        </p:spPr>
        <p:txBody>
          <a:bodyPr anchor="t" anchorCtr="0"/>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C7B77850-2A1E-4CD4-AB4B-F357C73771CC}" type="datetimeFigureOut">
              <a:rPr lang="en-US" smtClean="0"/>
              <a:t>4/22/2015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7A229755-BF48-4F6E-88D6-91AF81940F9D}" type="slidenum">
              <a:rPr lang="en-US" smtClean="0"/>
              <a:t>‹#›</a:t>
            </a:fld>
            <a:endParaRPr lang="en-US"/>
          </a:p>
        </p:txBody>
      </p:sp>
      <p:cxnSp>
        <p:nvCxnSpPr>
          <p:cNvPr id="11" name="Straight Connector 10"/>
          <p:cNvCxnSpPr/>
          <p:nvPr/>
        </p:nvCxnSpPr>
        <p:spPr>
          <a:xfrm>
            <a:off x="758952" y="1249362"/>
            <a:ext cx="3657600" cy="1588"/>
          </a:xfrm>
          <a:prstGeom prst="line">
            <a:avLst/>
          </a:prstGeom>
        </p:spPr>
        <p:style>
          <a:lnRef idx="1">
            <a:schemeClr val="accent1"/>
          </a:lnRef>
          <a:fillRef idx="0">
            <a:schemeClr val="accent1"/>
          </a:fillRef>
          <a:effectRef idx="0">
            <a:schemeClr val="accent1"/>
          </a:effectRef>
          <a:fontRef idx="minor">
            <a:schemeClr val="tx1"/>
          </a:fontRef>
        </p:style>
      </p:cxnSp>
      <p:cxnSp>
        <p:nvCxnSpPr>
          <p:cNvPr id="13" name="Straight Connector 12"/>
          <p:cNvCxnSpPr/>
          <p:nvPr/>
        </p:nvCxnSpPr>
        <p:spPr>
          <a:xfrm>
            <a:off x="4645152" y="1249362"/>
            <a:ext cx="3657600" cy="1588"/>
          </a:xfrm>
          <a:prstGeom prst="line">
            <a:avLst/>
          </a:prstGeom>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C7B77850-2A1E-4CD4-AB4B-F357C73771CC}" type="datetimeFigureOut">
              <a:rPr lang="en-US" smtClean="0"/>
              <a:t>4/22/2015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7A229755-BF48-4F6E-88D6-91AF81940F9D}"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7B77850-2A1E-4CD4-AB4B-F357C73771CC}" type="datetimeFigureOut">
              <a:rPr lang="en-US" smtClean="0"/>
              <a:t>4/22/2015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7A229755-BF48-4F6E-88D6-91AF81940F9D}"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62000" y="4572000"/>
            <a:ext cx="6784848" cy="1600200"/>
          </a:xfrm>
        </p:spPr>
        <p:txBody>
          <a:bodyPr anchor="b">
            <a:normAutofit/>
          </a:bodyPr>
          <a:lstStyle>
            <a:lvl1pPr algn="l">
              <a:defRPr sz="5400" b="0"/>
            </a:lvl1pPr>
          </a:lstStyle>
          <a:p>
            <a:r>
              <a:rPr lang="en-US" smtClean="0"/>
              <a:t>Click to edit Master title style</a:t>
            </a:r>
            <a:endParaRPr lang="en-US"/>
          </a:p>
        </p:txBody>
      </p:sp>
      <p:sp>
        <p:nvSpPr>
          <p:cNvPr id="3" name="Content Placeholder 2"/>
          <p:cNvSpPr>
            <a:spLocks noGrp="1"/>
          </p:cNvSpPr>
          <p:nvPr>
            <p:ph idx="1"/>
          </p:nvPr>
        </p:nvSpPr>
        <p:spPr>
          <a:xfrm>
            <a:off x="3710866" y="457200"/>
            <a:ext cx="4594934" cy="4114799"/>
          </a:xfrm>
        </p:spPr>
        <p:txBody>
          <a:bodyPr/>
          <a:lstStyle>
            <a:lvl1pPr>
              <a:defRPr sz="2400"/>
            </a:lvl1pPr>
            <a:lvl2pPr>
              <a:defRPr sz="2200"/>
            </a:lvl2pPr>
            <a:lvl3pPr>
              <a:defRPr sz="20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762001" y="457200"/>
            <a:ext cx="2673657" cy="4114800"/>
          </a:xfrm>
        </p:spPr>
        <p:txBody>
          <a:bodyPr>
            <a:normAutofit/>
          </a:bodyPr>
          <a:lstStyle>
            <a:lvl1pPr marL="0" indent="0">
              <a:buNone/>
              <a:defRPr sz="2100">
                <a:solidFill>
                  <a:schemeClr val="tx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7B77850-2A1E-4CD4-AB4B-F357C73771CC}" type="datetimeFigureOut">
              <a:rPr lang="en-US" smtClean="0"/>
              <a:t>4/22/2015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229755-BF48-4F6E-88D6-91AF81940F9D}" type="slidenum">
              <a:rPr lang="en-US" smtClean="0"/>
              <a:t>‹#›</a:t>
            </a:fld>
            <a:endParaRPr lang="en-US"/>
          </a:p>
        </p:txBody>
      </p:sp>
      <p:cxnSp>
        <p:nvCxnSpPr>
          <p:cNvPr id="10" name="Straight Connector 9"/>
          <p:cNvCxnSpPr/>
          <p:nvPr/>
        </p:nvCxnSpPr>
        <p:spPr>
          <a:xfrm rot="5400000">
            <a:off x="1677194" y="2514600"/>
            <a:ext cx="3810000" cy="1588"/>
          </a:xfrm>
          <a:prstGeom prst="line">
            <a:avLst/>
          </a:prstGeom>
          <a:ln>
            <a:solidFill>
              <a:schemeClr val="tx2">
                <a:lumMod val="50000"/>
                <a:lumOff val="50000"/>
              </a:schemeClr>
            </a:solidFill>
          </a:ln>
        </p:spPr>
        <p:style>
          <a:lnRef idx="1">
            <a:schemeClr val="accent1"/>
          </a:lnRef>
          <a:fillRef idx="0">
            <a:schemeClr val="accent1"/>
          </a:fillRef>
          <a:effectRef idx="0">
            <a:schemeClr val="accent1"/>
          </a:effectRef>
          <a:fontRef idx="minor">
            <a:schemeClr val="tx1"/>
          </a:fontRef>
        </p:style>
      </p:cxn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58952" y="4572000"/>
            <a:ext cx="6784848" cy="1600200"/>
          </a:xfrm>
        </p:spPr>
        <p:txBody>
          <a:bodyPr anchor="b">
            <a:normAutofit/>
          </a:bodyPr>
          <a:lstStyle>
            <a:lvl1pPr algn="l">
              <a:defRPr sz="5400" b="0"/>
            </a:lvl1pPr>
          </a:lstStyle>
          <a:p>
            <a:r>
              <a:rPr lang="en-US" smtClean="0"/>
              <a:t>Click to edit Master title style</a:t>
            </a:r>
            <a:endParaRPr lang="en-US" dirty="0"/>
          </a:p>
        </p:txBody>
      </p:sp>
      <p:sp>
        <p:nvSpPr>
          <p:cNvPr id="3" name="Picture Placeholder 2"/>
          <p:cNvSpPr>
            <a:spLocks noGrp="1"/>
          </p:cNvSpPr>
          <p:nvPr>
            <p:ph type="pic" idx="1"/>
          </p:nvPr>
        </p:nvSpPr>
        <p:spPr>
          <a:xfrm>
            <a:off x="777240" y="457200"/>
            <a:ext cx="7543800" cy="2895600"/>
          </a:xfrm>
          <a:ln w="6350">
            <a:solidFill>
              <a:schemeClr val="tx2"/>
            </a:solidFill>
          </a:ln>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850392" y="3505200"/>
            <a:ext cx="7391400" cy="804862"/>
          </a:xfrm>
        </p:spPr>
        <p:txBody>
          <a:bodyPr anchor="t" anchorCtr="0">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7B77850-2A1E-4CD4-AB4B-F357C73771CC}" type="datetimeFigureOut">
              <a:rPr lang="en-US" smtClean="0"/>
              <a:t>4/22/2015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7A229755-BF48-4F6E-88D6-91AF81940F9D}"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762000" y="4572000"/>
            <a:ext cx="6781800" cy="1600200"/>
          </a:xfrm>
          <a:prstGeom prst="rect">
            <a:avLst/>
          </a:prstGeom>
        </p:spPr>
        <p:txBody>
          <a:bodyPr vert="horz" lIns="91440" tIns="45720" rIns="91440" bIns="45720" rtlCol="0" anchor="b" anchorCtr="0">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762000" y="685800"/>
            <a:ext cx="7543800" cy="3886200"/>
          </a:xfrm>
          <a:prstGeom prst="rect">
            <a:avLst/>
          </a:prstGeom>
        </p:spPr>
        <p:txBody>
          <a:bodyPr vert="horz" lIns="91440" tIns="45720" rIns="91440" bIns="45720" rtlCol="0" anchor="ctr" anchorCtr="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248400" y="6208776"/>
            <a:ext cx="2133600" cy="365125"/>
          </a:xfrm>
          <a:prstGeom prst="rect">
            <a:avLst/>
          </a:prstGeom>
        </p:spPr>
        <p:txBody>
          <a:bodyPr vert="horz" lIns="91440" tIns="45720" rIns="91440" bIns="45720" rtlCol="0" anchor="ctr"/>
          <a:lstStyle>
            <a:lvl1pPr algn="r">
              <a:defRPr sz="1200" b="1">
                <a:solidFill>
                  <a:schemeClr val="tx2">
                    <a:lumMod val="90000"/>
                    <a:lumOff val="10000"/>
                  </a:schemeClr>
                </a:solidFill>
                <a:latin typeface="+mn-lt"/>
              </a:defRPr>
            </a:lvl1pPr>
          </a:lstStyle>
          <a:p>
            <a:fld id="{C7B77850-2A1E-4CD4-AB4B-F357C73771CC}" type="datetimeFigureOut">
              <a:rPr lang="en-US" smtClean="0"/>
              <a:t>4/22/2015</a:t>
            </a:fld>
            <a:endParaRPr lang="en-US"/>
          </a:p>
        </p:txBody>
      </p:sp>
      <p:sp>
        <p:nvSpPr>
          <p:cNvPr id="5" name="Footer Placeholder 4"/>
          <p:cNvSpPr>
            <a:spLocks noGrp="1"/>
          </p:cNvSpPr>
          <p:nvPr>
            <p:ph type="ftr" sz="quarter" idx="3"/>
          </p:nvPr>
        </p:nvSpPr>
        <p:spPr>
          <a:xfrm>
            <a:off x="761999" y="6208776"/>
            <a:ext cx="4873869" cy="365125"/>
          </a:xfrm>
          <a:prstGeom prst="rect">
            <a:avLst/>
          </a:prstGeom>
        </p:spPr>
        <p:txBody>
          <a:bodyPr vert="horz" lIns="91440" tIns="45720" rIns="91440" bIns="45720" rtlCol="0" anchor="ctr"/>
          <a:lstStyle>
            <a:lvl1pPr algn="l">
              <a:defRPr sz="1200" b="1">
                <a:solidFill>
                  <a:schemeClr val="tx2">
                    <a:lumMod val="90000"/>
                    <a:lumOff val="10000"/>
                  </a:schemeClr>
                </a:solidFill>
              </a:defRPr>
            </a:lvl1pPr>
          </a:lstStyle>
          <a:p>
            <a:endParaRPr lang="en-US"/>
          </a:p>
        </p:txBody>
      </p:sp>
      <p:sp>
        <p:nvSpPr>
          <p:cNvPr id="6" name="Slide Number Placeholder 5"/>
          <p:cNvSpPr>
            <a:spLocks noGrp="1"/>
          </p:cNvSpPr>
          <p:nvPr>
            <p:ph type="sldNum" sz="quarter" idx="4"/>
          </p:nvPr>
        </p:nvSpPr>
        <p:spPr>
          <a:xfrm>
            <a:off x="7620000" y="5687568"/>
            <a:ext cx="762000" cy="365125"/>
          </a:xfrm>
          <a:prstGeom prst="rect">
            <a:avLst/>
          </a:prstGeom>
        </p:spPr>
        <p:txBody>
          <a:bodyPr vert="horz" lIns="91440" tIns="45720" rIns="91440" bIns="45720" rtlCol="0" anchor="ctr"/>
          <a:lstStyle>
            <a:lvl1pPr algn="r">
              <a:defRPr sz="2400">
                <a:solidFill>
                  <a:schemeClr val="tx1">
                    <a:lumMod val="85000"/>
                    <a:lumOff val="15000"/>
                  </a:schemeClr>
                </a:solidFill>
                <a:latin typeface="+mj-lt"/>
              </a:defRPr>
            </a:lvl1pPr>
          </a:lstStyle>
          <a:p>
            <a:fld id="{7A229755-BF48-4F6E-88D6-91AF81940F9D}" type="slidenum">
              <a:rPr lang="en-US" smtClean="0"/>
              <a:t>‹#›</a:t>
            </a:fld>
            <a:endParaRPr lang="en-US"/>
          </a:p>
        </p:txBody>
      </p:sp>
      <p:sp>
        <p:nvSpPr>
          <p:cNvPr id="8" name="Rectangle 7"/>
          <p:cNvSpPr/>
          <p:nvPr/>
        </p:nvSpPr>
        <p:spPr>
          <a:xfrm>
            <a:off x="777240" y="0"/>
            <a:ext cx="7543800" cy="381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777240" y="6172200"/>
            <a:ext cx="7543800" cy="27432"/>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spcBef>
          <a:spcPct val="0"/>
        </a:spcBef>
        <a:buNone/>
        <a:defRPr sz="54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74320" indent="-274320" algn="l" defTabSz="914400" rtl="0" eaLnBrk="1" latinLnBrk="0" hangingPunct="1">
        <a:spcBef>
          <a:spcPct val="20000"/>
        </a:spcBef>
        <a:buClr>
          <a:schemeClr val="accent1"/>
        </a:buClr>
        <a:buFont typeface="Arial" pitchFamily="34" charset="0"/>
        <a:buChar char="•"/>
        <a:defRPr sz="2400" kern="1200">
          <a:solidFill>
            <a:schemeClr val="tx2"/>
          </a:solidFill>
          <a:latin typeface="+mn-lt"/>
          <a:ea typeface="+mn-ea"/>
          <a:cs typeface="+mn-cs"/>
        </a:defRPr>
      </a:lvl1pPr>
      <a:lvl2pPr marL="594360" indent="-274320" algn="l" defTabSz="914400" rtl="0" eaLnBrk="1" latinLnBrk="0" hangingPunct="1">
        <a:spcBef>
          <a:spcPct val="20000"/>
        </a:spcBef>
        <a:buClr>
          <a:schemeClr val="accent1"/>
        </a:buClr>
        <a:buFont typeface="Arial" pitchFamily="34" charset="0"/>
        <a:buChar char="•"/>
        <a:defRPr sz="2200" kern="1200">
          <a:solidFill>
            <a:schemeClr val="tx2"/>
          </a:solidFill>
          <a:latin typeface="+mn-lt"/>
          <a:ea typeface="+mn-ea"/>
          <a:cs typeface="+mn-cs"/>
        </a:defRPr>
      </a:lvl2pPr>
      <a:lvl3pPr marL="868680" indent="-228600" algn="l" defTabSz="914400" rtl="0" eaLnBrk="1" latinLnBrk="0" hangingPunct="1">
        <a:spcBef>
          <a:spcPct val="20000"/>
        </a:spcBef>
        <a:buClr>
          <a:schemeClr val="accent1"/>
        </a:buClr>
        <a:buFont typeface="Arial" pitchFamily="34" charset="0"/>
        <a:buChar char="•"/>
        <a:defRPr sz="2000" kern="1200">
          <a:solidFill>
            <a:schemeClr val="tx2"/>
          </a:solidFill>
          <a:latin typeface="+mn-lt"/>
          <a:ea typeface="+mn-ea"/>
          <a:cs typeface="+mn-cs"/>
        </a:defRPr>
      </a:lvl3pPr>
      <a:lvl4pPr marL="1143000" indent="-228600" algn="l" defTabSz="914400" rtl="0" eaLnBrk="1" latinLnBrk="0" hangingPunct="1">
        <a:spcBef>
          <a:spcPct val="20000"/>
        </a:spcBef>
        <a:buClr>
          <a:schemeClr val="accent1"/>
        </a:buClr>
        <a:buFont typeface="Arial" pitchFamily="34" charset="0"/>
        <a:buChar char="•"/>
        <a:defRPr sz="1800" kern="1200">
          <a:solidFill>
            <a:schemeClr val="tx2"/>
          </a:solidFill>
          <a:latin typeface="+mn-lt"/>
          <a:ea typeface="+mn-ea"/>
          <a:cs typeface="+mn-cs"/>
        </a:defRPr>
      </a:lvl4pPr>
      <a:lvl5pPr marL="1371600" indent="-228600" algn="l" defTabSz="914400" rtl="0" eaLnBrk="1" latinLnBrk="0" hangingPunct="1">
        <a:spcBef>
          <a:spcPct val="20000"/>
        </a:spcBef>
        <a:buClr>
          <a:schemeClr val="accent1"/>
        </a:buClr>
        <a:buFont typeface="Arial" pitchFamily="34" charset="0"/>
        <a:buChar char="•"/>
        <a:defRPr sz="1800" kern="1200" baseline="0">
          <a:solidFill>
            <a:schemeClr val="tx2"/>
          </a:solidFill>
          <a:latin typeface="+mn-lt"/>
          <a:ea typeface="+mn-ea"/>
          <a:cs typeface="+mn-cs"/>
        </a:defRPr>
      </a:lvl5pPr>
      <a:lvl6pPr marL="1645920" indent="-228600" algn="l" defTabSz="914400" rtl="0" eaLnBrk="1" latinLnBrk="0" hangingPunct="1">
        <a:spcBef>
          <a:spcPct val="20000"/>
        </a:spcBef>
        <a:buClr>
          <a:schemeClr val="accent1"/>
        </a:buClr>
        <a:buFont typeface="Arial" pitchFamily="34" charset="0"/>
        <a:buChar char="•"/>
        <a:defRPr sz="1600" kern="1200">
          <a:solidFill>
            <a:schemeClr val="tx2"/>
          </a:solidFill>
          <a:latin typeface="+mn-lt"/>
          <a:ea typeface="+mn-ea"/>
          <a:cs typeface="+mn-cs"/>
        </a:defRPr>
      </a:lvl6pPr>
      <a:lvl7pPr marL="1901952" indent="-228600" algn="l" defTabSz="914400" rtl="0" eaLnBrk="1" latinLnBrk="0" hangingPunct="1">
        <a:spcBef>
          <a:spcPct val="20000"/>
        </a:spcBef>
        <a:buClr>
          <a:schemeClr val="accent1"/>
        </a:buClr>
        <a:buFont typeface="Arial" pitchFamily="34" charset="0"/>
        <a:buChar char="•"/>
        <a:defRPr sz="1600" kern="1200">
          <a:solidFill>
            <a:schemeClr val="tx2"/>
          </a:solidFill>
          <a:latin typeface="+mn-lt"/>
          <a:ea typeface="+mn-ea"/>
          <a:cs typeface="+mn-cs"/>
        </a:defRPr>
      </a:lvl7pPr>
      <a:lvl8pPr marL="2194560" indent="-228600" algn="l" defTabSz="914400" rtl="0" eaLnBrk="1" latinLnBrk="0" hangingPunct="1">
        <a:spcBef>
          <a:spcPct val="20000"/>
        </a:spcBef>
        <a:buClr>
          <a:schemeClr val="accent1"/>
        </a:buClr>
        <a:buFont typeface="Arial" pitchFamily="34" charset="0"/>
        <a:buChar char="•"/>
        <a:defRPr sz="1600" kern="1200">
          <a:solidFill>
            <a:schemeClr val="tx2"/>
          </a:solidFill>
          <a:latin typeface="+mn-lt"/>
          <a:ea typeface="+mn-ea"/>
          <a:cs typeface="+mn-cs"/>
        </a:defRPr>
      </a:lvl8pPr>
      <a:lvl9pPr marL="2468880" indent="-228600" algn="l" defTabSz="914400" rtl="0" eaLnBrk="1" latinLnBrk="0" hangingPunct="1">
        <a:spcBef>
          <a:spcPct val="20000"/>
        </a:spcBef>
        <a:buClr>
          <a:schemeClr val="accent1"/>
        </a:buClr>
        <a:buFont typeface="Arial" pitchFamily="34" charset="0"/>
        <a:buChar char="•"/>
        <a:defRPr sz="16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Les questions </a:t>
            </a:r>
            <a:r>
              <a:rPr lang="en-US" dirty="0" err="1" smtClean="0"/>
              <a:t>d’unité</a:t>
            </a:r>
            <a:r>
              <a:rPr lang="en-US" dirty="0" smtClean="0"/>
              <a:t> 2</a:t>
            </a:r>
            <a:endParaRPr lang="en-US" dirty="0"/>
          </a:p>
        </p:txBody>
      </p:sp>
      <p:sp>
        <p:nvSpPr>
          <p:cNvPr id="3" name="Subtitle 2"/>
          <p:cNvSpPr>
            <a:spLocks noGrp="1"/>
          </p:cNvSpPr>
          <p:nvPr>
            <p:ph type="subTitle" idx="1"/>
          </p:nvPr>
        </p:nvSpPr>
        <p:spPr/>
        <p:txBody>
          <a:bodyPr/>
          <a:lstStyle/>
          <a:p>
            <a:endParaRPr lang="en-US"/>
          </a:p>
        </p:txBody>
      </p:sp>
    </p:spTree>
    <p:extLst>
      <p:ext uri="{BB962C8B-B14F-4D97-AF65-F5344CB8AC3E}">
        <p14:creationId xmlns:p14="http://schemas.microsoft.com/office/powerpoint/2010/main" val="70840379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Quelle</a:t>
            </a:r>
            <a:r>
              <a:rPr lang="en-US" dirty="0" smtClean="0"/>
              <a:t> </a:t>
            </a:r>
            <a:r>
              <a:rPr lang="en-US" dirty="0" err="1" smtClean="0"/>
              <a:t>est</a:t>
            </a:r>
            <a:r>
              <a:rPr lang="en-US" dirty="0" smtClean="0"/>
              <a:t> </a:t>
            </a:r>
            <a:r>
              <a:rPr lang="en-US" dirty="0" smtClean="0"/>
              <a:t>ton/</a:t>
            </a:r>
            <a:r>
              <a:rPr lang="en-US" dirty="0" err="1" smtClean="0"/>
              <a:t>votre</a:t>
            </a:r>
            <a:r>
              <a:rPr lang="en-US" dirty="0" smtClean="0"/>
              <a:t> </a:t>
            </a:r>
            <a:r>
              <a:rPr lang="en-US" dirty="0" err="1" smtClean="0"/>
              <a:t>émission</a:t>
            </a:r>
            <a:r>
              <a:rPr lang="en-US" dirty="0" smtClean="0"/>
              <a:t> </a:t>
            </a:r>
            <a:r>
              <a:rPr lang="en-US" dirty="0" err="1" smtClean="0"/>
              <a:t>préférée</a:t>
            </a:r>
            <a:r>
              <a:rPr lang="en-US" dirty="0" smtClean="0"/>
              <a:t>? </a:t>
            </a:r>
            <a:r>
              <a:rPr lang="en-US" dirty="0" err="1" smtClean="0"/>
              <a:t>Pourquoi</a:t>
            </a:r>
            <a:r>
              <a:rPr lang="en-US" dirty="0" smtClean="0"/>
              <a:t>?</a:t>
            </a:r>
            <a:endParaRPr lang="en-US" dirty="0"/>
          </a:p>
        </p:txBody>
      </p:sp>
      <p:sp>
        <p:nvSpPr>
          <p:cNvPr id="3" name="Content Placeholder 2"/>
          <p:cNvSpPr>
            <a:spLocks noGrp="1"/>
          </p:cNvSpPr>
          <p:nvPr>
            <p:ph idx="1"/>
          </p:nvPr>
        </p:nvSpPr>
        <p:spPr/>
        <p:txBody>
          <a:bodyPr/>
          <a:lstStyle/>
          <a:p>
            <a:r>
              <a:rPr lang="en-US" dirty="0" smtClean="0"/>
              <a:t>Mon </a:t>
            </a:r>
            <a:r>
              <a:rPr lang="en-US" dirty="0" err="1" smtClean="0"/>
              <a:t>émission</a:t>
            </a:r>
            <a:r>
              <a:rPr lang="en-US" dirty="0" smtClean="0"/>
              <a:t> </a:t>
            </a:r>
            <a:r>
              <a:rPr lang="en-US" dirty="0" err="1" smtClean="0"/>
              <a:t>préférée</a:t>
            </a:r>
            <a:r>
              <a:rPr lang="en-US" dirty="0" smtClean="0"/>
              <a:t> </a:t>
            </a:r>
            <a:r>
              <a:rPr lang="en-US" dirty="0" err="1" smtClean="0"/>
              <a:t>est</a:t>
            </a:r>
            <a:r>
              <a:rPr lang="en-US" dirty="0" smtClean="0"/>
              <a:t> _______ </a:t>
            </a:r>
            <a:r>
              <a:rPr lang="en-US" dirty="0" err="1" smtClean="0"/>
              <a:t>parce</a:t>
            </a:r>
            <a:r>
              <a:rPr lang="en-US" dirty="0" smtClean="0"/>
              <a:t> </a:t>
            </a:r>
            <a:r>
              <a:rPr lang="en-US" dirty="0" err="1" smtClean="0"/>
              <a:t>que</a:t>
            </a:r>
            <a:r>
              <a:rPr lang="en-US" dirty="0" smtClean="0"/>
              <a:t>/</a:t>
            </a:r>
            <a:r>
              <a:rPr lang="en-US" dirty="0" err="1" smtClean="0"/>
              <a:t>qu</a:t>
            </a:r>
            <a:r>
              <a:rPr lang="en-US" dirty="0" smtClean="0"/>
              <a:t>’ …</a:t>
            </a:r>
          </a:p>
          <a:p>
            <a:pPr lvl="1"/>
            <a:r>
              <a:rPr lang="en-US" dirty="0" smtClean="0"/>
              <a:t>…</a:t>
            </a:r>
            <a:r>
              <a:rPr lang="en-US" dirty="0" err="1" smtClean="0"/>
              <a:t>j’aime</a:t>
            </a:r>
            <a:r>
              <a:rPr lang="en-US" dirty="0" smtClean="0"/>
              <a:t> les </a:t>
            </a:r>
            <a:r>
              <a:rPr lang="en-US" dirty="0" err="1" smtClean="0"/>
              <a:t>personnages</a:t>
            </a:r>
            <a:r>
              <a:rPr lang="en-US" dirty="0" smtClean="0"/>
              <a:t>.</a:t>
            </a:r>
          </a:p>
          <a:p>
            <a:pPr lvl="1"/>
            <a:r>
              <a:rPr lang="en-US" dirty="0" smtClean="0"/>
              <a:t>…</a:t>
            </a:r>
            <a:r>
              <a:rPr lang="en-US" dirty="0" err="1" smtClean="0"/>
              <a:t>c’est</a:t>
            </a:r>
            <a:r>
              <a:rPr lang="en-US" dirty="0" smtClean="0"/>
              <a:t> </a:t>
            </a:r>
            <a:r>
              <a:rPr lang="en-US" dirty="0" err="1" smtClean="0"/>
              <a:t>une</a:t>
            </a:r>
            <a:r>
              <a:rPr lang="en-US" dirty="0" smtClean="0"/>
              <a:t> </a:t>
            </a:r>
            <a:r>
              <a:rPr lang="en-US" dirty="0" err="1" smtClean="0"/>
              <a:t>émission</a:t>
            </a:r>
            <a:r>
              <a:rPr lang="en-US" dirty="0" smtClean="0"/>
              <a:t> </a:t>
            </a:r>
            <a:r>
              <a:rPr lang="en-US" dirty="0" err="1" smtClean="0"/>
              <a:t>comique</a:t>
            </a:r>
            <a:r>
              <a:rPr lang="en-US" dirty="0" smtClean="0"/>
              <a:t>/</a:t>
            </a:r>
            <a:r>
              <a:rPr lang="en-US" dirty="0" err="1" smtClean="0"/>
              <a:t>drôle</a:t>
            </a:r>
            <a:r>
              <a:rPr lang="en-US" dirty="0" smtClean="0"/>
              <a:t>.</a:t>
            </a:r>
          </a:p>
          <a:p>
            <a:pPr lvl="1"/>
            <a:r>
              <a:rPr lang="en-US" dirty="0" smtClean="0"/>
              <a:t>…etc.</a:t>
            </a:r>
            <a:endParaRPr lang="en-US" dirty="0"/>
          </a:p>
        </p:txBody>
      </p:sp>
    </p:spTree>
    <p:extLst>
      <p:ext uri="{BB962C8B-B14F-4D97-AF65-F5344CB8AC3E}">
        <p14:creationId xmlns:p14="http://schemas.microsoft.com/office/powerpoint/2010/main" val="103732322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par>
                                <p:cTn id="8" presetID="10" presetClass="entr" presetSubtype="0" fill="hold" grpId="0" nodeType="withEffect">
                                  <p:stCondLst>
                                    <p:cond delay="0"/>
                                  </p:stCondLst>
                                  <p:childTnLst>
                                    <p:set>
                                      <p:cBhvr>
                                        <p:cTn id="9" dur="1" fill="hold">
                                          <p:stCondLst>
                                            <p:cond delay="0"/>
                                          </p:stCondLst>
                                        </p:cTn>
                                        <p:tgtEl>
                                          <p:spTgt spid="3">
                                            <p:txEl>
                                              <p:pRg st="1" end="1"/>
                                            </p:txEl>
                                          </p:spTgt>
                                        </p:tgtEl>
                                        <p:attrNameLst>
                                          <p:attrName>style.visibility</p:attrName>
                                        </p:attrNameLst>
                                      </p:cBhvr>
                                      <p:to>
                                        <p:strVal val="visible"/>
                                      </p:to>
                                    </p:set>
                                    <p:animEffect transition="in" filter="fade">
                                      <p:cBhvr>
                                        <p:cTn id="10" dur="500"/>
                                        <p:tgtEl>
                                          <p:spTgt spid="3">
                                            <p:txEl>
                                              <p:pRg st="1" end="1"/>
                                            </p:txEl>
                                          </p:spTgt>
                                        </p:tgtEl>
                                      </p:cBhvr>
                                    </p:animEffect>
                                  </p:childTnLst>
                                </p:cTn>
                              </p:par>
                              <p:par>
                                <p:cTn id="11" presetID="10" presetClass="entr" presetSubtype="0" fill="hold" grpId="0" nodeType="with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Effect transition="in" filter="fade">
                                      <p:cBhvr>
                                        <p:cTn id="13" dur="500"/>
                                        <p:tgtEl>
                                          <p:spTgt spid="3">
                                            <p:txEl>
                                              <p:pRg st="2" end="2"/>
                                            </p:txEl>
                                          </p:spTgt>
                                        </p:tgtEl>
                                      </p:cBhvr>
                                    </p:animEffect>
                                  </p:childTnLst>
                                </p:cTn>
                              </p:par>
                              <p:par>
                                <p:cTn id="14" presetID="10" presetClass="entr" presetSubtype="0" fill="hold" grpId="0" nodeType="withEffect">
                                  <p:stCondLst>
                                    <p:cond delay="0"/>
                                  </p:stCondLst>
                                  <p:childTnLst>
                                    <p:set>
                                      <p:cBhvr>
                                        <p:cTn id="15" dur="1" fill="hold">
                                          <p:stCondLst>
                                            <p:cond delay="0"/>
                                          </p:stCondLst>
                                        </p:cTn>
                                        <p:tgtEl>
                                          <p:spTgt spid="3">
                                            <p:txEl>
                                              <p:pRg st="3" end="3"/>
                                            </p:txEl>
                                          </p:spTgt>
                                        </p:tgtEl>
                                        <p:attrNameLst>
                                          <p:attrName>style.visibility</p:attrName>
                                        </p:attrNameLst>
                                      </p:cBhvr>
                                      <p:to>
                                        <p:strVal val="visible"/>
                                      </p:to>
                                    </p:set>
                                    <p:animEffect transition="in" filter="fade">
                                      <p:cBhvr>
                                        <p:cTn id="16"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Quel</a:t>
            </a:r>
            <a:r>
              <a:rPr lang="en-US" dirty="0" smtClean="0"/>
              <a:t> </a:t>
            </a:r>
            <a:r>
              <a:rPr lang="en-US" dirty="0" err="1" smtClean="0"/>
              <a:t>est</a:t>
            </a:r>
            <a:r>
              <a:rPr lang="en-US" dirty="0" smtClean="0"/>
              <a:t> le genre de </a:t>
            </a:r>
            <a:r>
              <a:rPr lang="en-US" dirty="0" err="1" smtClean="0"/>
              <a:t>cette</a:t>
            </a:r>
            <a:r>
              <a:rPr lang="en-US" dirty="0" smtClean="0"/>
              <a:t> </a:t>
            </a:r>
            <a:r>
              <a:rPr lang="en-US" dirty="0" err="1" smtClean="0"/>
              <a:t>émission</a:t>
            </a:r>
            <a:r>
              <a:rPr lang="en-US" dirty="0" smtClean="0"/>
              <a:t>? </a:t>
            </a:r>
            <a:r>
              <a:rPr lang="en-US" dirty="0" err="1" smtClean="0"/>
              <a:t>Quel</a:t>
            </a:r>
            <a:r>
              <a:rPr lang="en-US" dirty="0" smtClean="0"/>
              <a:t> </a:t>
            </a:r>
            <a:r>
              <a:rPr lang="en-US" dirty="0" err="1" smtClean="0"/>
              <a:t>est</a:t>
            </a:r>
            <a:r>
              <a:rPr lang="en-US" dirty="0" smtClean="0"/>
              <a:t> </a:t>
            </a:r>
            <a:r>
              <a:rPr lang="en-US" dirty="0" smtClean="0"/>
              <a:t>ton/</a:t>
            </a:r>
            <a:r>
              <a:rPr lang="en-US" dirty="0" err="1" smtClean="0"/>
              <a:t>votre</a:t>
            </a:r>
            <a:r>
              <a:rPr lang="en-US" dirty="0" smtClean="0"/>
              <a:t> </a:t>
            </a:r>
            <a:r>
              <a:rPr lang="en-US" dirty="0" smtClean="0"/>
              <a:t>genre </a:t>
            </a:r>
            <a:r>
              <a:rPr lang="en-US" dirty="0" err="1" smtClean="0"/>
              <a:t>d’émission</a:t>
            </a:r>
            <a:r>
              <a:rPr lang="en-US" dirty="0" smtClean="0"/>
              <a:t> </a:t>
            </a:r>
            <a:r>
              <a:rPr lang="en-US" dirty="0" err="1" smtClean="0"/>
              <a:t>préféré</a:t>
            </a:r>
            <a:r>
              <a:rPr lang="en-US" dirty="0" smtClean="0"/>
              <a:t>? </a:t>
            </a:r>
            <a:r>
              <a:rPr lang="en-US" dirty="0" err="1" smtClean="0"/>
              <a:t>Pourquoi</a:t>
            </a:r>
            <a:r>
              <a:rPr lang="en-US" dirty="0" smtClean="0"/>
              <a:t>?</a:t>
            </a:r>
            <a:endParaRPr lang="en-US" dirty="0"/>
          </a:p>
        </p:txBody>
      </p:sp>
      <p:sp>
        <p:nvSpPr>
          <p:cNvPr id="3" name="Content Placeholder 2"/>
          <p:cNvSpPr>
            <a:spLocks noGrp="1"/>
          </p:cNvSpPr>
          <p:nvPr>
            <p:ph idx="1"/>
          </p:nvPr>
        </p:nvSpPr>
        <p:spPr/>
        <p:txBody>
          <a:bodyPr/>
          <a:lstStyle/>
          <a:p>
            <a:r>
              <a:rPr lang="en-US" dirty="0" smtClean="0"/>
              <a:t>Le genre de </a:t>
            </a:r>
            <a:r>
              <a:rPr lang="en-US" dirty="0" err="1" smtClean="0"/>
              <a:t>cette</a:t>
            </a:r>
            <a:r>
              <a:rPr lang="en-US" dirty="0" smtClean="0"/>
              <a:t> </a:t>
            </a:r>
            <a:r>
              <a:rPr lang="en-US" dirty="0" err="1" smtClean="0"/>
              <a:t>émission</a:t>
            </a:r>
            <a:r>
              <a:rPr lang="en-US" dirty="0" smtClean="0"/>
              <a:t> </a:t>
            </a:r>
            <a:r>
              <a:rPr lang="en-US" dirty="0" err="1" smtClean="0"/>
              <a:t>est</a:t>
            </a:r>
            <a:r>
              <a:rPr lang="en-US" dirty="0" smtClean="0"/>
              <a:t> ______. </a:t>
            </a:r>
          </a:p>
          <a:p>
            <a:r>
              <a:rPr lang="en-US" dirty="0" smtClean="0"/>
              <a:t>Mon genre </a:t>
            </a:r>
            <a:r>
              <a:rPr lang="en-US" dirty="0" err="1" smtClean="0"/>
              <a:t>préféré</a:t>
            </a:r>
            <a:r>
              <a:rPr lang="en-US" dirty="0" smtClean="0"/>
              <a:t> </a:t>
            </a:r>
            <a:r>
              <a:rPr lang="en-US" dirty="0" err="1" smtClean="0"/>
              <a:t>est</a:t>
            </a:r>
            <a:r>
              <a:rPr lang="en-US" dirty="0" smtClean="0"/>
              <a:t> ______ </a:t>
            </a:r>
            <a:r>
              <a:rPr lang="en-US" dirty="0" err="1" smtClean="0"/>
              <a:t>parce</a:t>
            </a:r>
            <a:r>
              <a:rPr lang="en-US" dirty="0" smtClean="0"/>
              <a:t> </a:t>
            </a:r>
            <a:r>
              <a:rPr lang="en-US" dirty="0" err="1" smtClean="0"/>
              <a:t>que</a:t>
            </a:r>
            <a:r>
              <a:rPr lang="en-US" dirty="0" smtClean="0"/>
              <a:t>/</a:t>
            </a:r>
            <a:r>
              <a:rPr lang="en-US" dirty="0" err="1" smtClean="0"/>
              <a:t>qu</a:t>
            </a:r>
            <a:r>
              <a:rPr lang="en-US" dirty="0" smtClean="0"/>
              <a:t>’…</a:t>
            </a:r>
          </a:p>
          <a:p>
            <a:endParaRPr lang="en-US" dirty="0"/>
          </a:p>
          <a:p>
            <a:endParaRPr lang="en-US" dirty="0" smtClean="0"/>
          </a:p>
          <a:p>
            <a:endParaRPr lang="en-US" dirty="0"/>
          </a:p>
        </p:txBody>
      </p:sp>
    </p:spTree>
    <p:extLst>
      <p:ext uri="{BB962C8B-B14F-4D97-AF65-F5344CB8AC3E}">
        <p14:creationId xmlns:p14="http://schemas.microsoft.com/office/powerpoint/2010/main" val="375170473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Quel</a:t>
            </a:r>
            <a:r>
              <a:rPr lang="en-US" dirty="0" smtClean="0"/>
              <a:t> </a:t>
            </a:r>
            <a:r>
              <a:rPr lang="en-US" dirty="0" err="1" smtClean="0"/>
              <a:t>est</a:t>
            </a:r>
            <a:r>
              <a:rPr lang="en-US" dirty="0" smtClean="0"/>
              <a:t> le </a:t>
            </a:r>
            <a:r>
              <a:rPr lang="en-US" dirty="0" err="1" smtClean="0"/>
              <a:t>sujet</a:t>
            </a:r>
            <a:r>
              <a:rPr lang="en-US" dirty="0" smtClean="0"/>
              <a:t> de </a:t>
            </a:r>
            <a:r>
              <a:rPr lang="en-US" dirty="0" err="1" smtClean="0"/>
              <a:t>cette</a:t>
            </a:r>
            <a:r>
              <a:rPr lang="en-US" dirty="0" smtClean="0"/>
              <a:t> </a:t>
            </a:r>
            <a:r>
              <a:rPr lang="en-US" dirty="0" err="1" smtClean="0"/>
              <a:t>émission</a:t>
            </a:r>
            <a:r>
              <a:rPr lang="en-US" dirty="0" smtClean="0"/>
              <a:t>?/De quoi </a:t>
            </a:r>
            <a:r>
              <a:rPr lang="en-US" dirty="0" err="1" smtClean="0"/>
              <a:t>parle</a:t>
            </a:r>
            <a:r>
              <a:rPr lang="en-US" dirty="0" smtClean="0"/>
              <a:t> </a:t>
            </a:r>
            <a:r>
              <a:rPr lang="en-US" dirty="0" err="1" smtClean="0"/>
              <a:t>cette</a:t>
            </a:r>
            <a:r>
              <a:rPr lang="en-US" dirty="0" smtClean="0"/>
              <a:t> </a:t>
            </a:r>
            <a:r>
              <a:rPr lang="en-US" dirty="0" err="1" smtClean="0"/>
              <a:t>émission</a:t>
            </a:r>
            <a:r>
              <a:rPr lang="en-US" dirty="0" smtClean="0"/>
              <a:t>?/</a:t>
            </a:r>
            <a:r>
              <a:rPr lang="en-US" dirty="0" err="1" smtClean="0"/>
              <a:t>Quel</a:t>
            </a:r>
            <a:r>
              <a:rPr lang="en-US" dirty="0" smtClean="0"/>
              <a:t> </a:t>
            </a:r>
            <a:r>
              <a:rPr lang="en-US" dirty="0" err="1" smtClean="0"/>
              <a:t>est</a:t>
            </a:r>
            <a:r>
              <a:rPr lang="en-US" dirty="0" smtClean="0"/>
              <a:t> </a:t>
            </a:r>
            <a:r>
              <a:rPr lang="en-US" dirty="0" err="1" smtClean="0"/>
              <a:t>l’intrigue</a:t>
            </a:r>
            <a:r>
              <a:rPr lang="en-US" dirty="0" smtClean="0"/>
              <a:t>?</a:t>
            </a:r>
            <a:endParaRPr lang="en-US" dirty="0"/>
          </a:p>
        </p:txBody>
      </p:sp>
      <p:sp>
        <p:nvSpPr>
          <p:cNvPr id="3" name="Content Placeholder 2"/>
          <p:cNvSpPr>
            <a:spLocks noGrp="1"/>
          </p:cNvSpPr>
          <p:nvPr>
            <p:ph idx="1"/>
          </p:nvPr>
        </p:nvSpPr>
        <p:spPr/>
        <p:txBody>
          <a:bodyPr/>
          <a:lstStyle/>
          <a:p>
            <a:r>
              <a:rPr lang="en-US" dirty="0" smtClean="0"/>
              <a:t>Le </a:t>
            </a:r>
            <a:r>
              <a:rPr lang="en-US" dirty="0" err="1" smtClean="0"/>
              <a:t>sujet</a:t>
            </a:r>
            <a:r>
              <a:rPr lang="en-US" dirty="0" smtClean="0"/>
              <a:t> de </a:t>
            </a:r>
            <a:r>
              <a:rPr lang="en-US" dirty="0" err="1" smtClean="0"/>
              <a:t>cette</a:t>
            </a:r>
            <a:r>
              <a:rPr lang="en-US" dirty="0" smtClean="0"/>
              <a:t> </a:t>
            </a:r>
            <a:r>
              <a:rPr lang="en-US" dirty="0" err="1" smtClean="0"/>
              <a:t>émission</a:t>
            </a:r>
            <a:r>
              <a:rPr lang="en-US" dirty="0" smtClean="0"/>
              <a:t> </a:t>
            </a:r>
            <a:r>
              <a:rPr lang="en-US" dirty="0" err="1" smtClean="0"/>
              <a:t>est</a:t>
            </a:r>
            <a:r>
              <a:rPr lang="en-US" dirty="0" smtClean="0"/>
              <a:t>…/</a:t>
            </a:r>
            <a:r>
              <a:rPr lang="en-US" dirty="0" err="1" smtClean="0"/>
              <a:t>Cette</a:t>
            </a:r>
            <a:r>
              <a:rPr lang="en-US" dirty="0" smtClean="0"/>
              <a:t> </a:t>
            </a:r>
            <a:r>
              <a:rPr lang="en-US" dirty="0" err="1" smtClean="0"/>
              <a:t>émission</a:t>
            </a:r>
            <a:r>
              <a:rPr lang="en-US" dirty="0" smtClean="0"/>
              <a:t> </a:t>
            </a:r>
            <a:r>
              <a:rPr lang="en-US" dirty="0" err="1" smtClean="0"/>
              <a:t>parle</a:t>
            </a:r>
            <a:r>
              <a:rPr lang="en-US" dirty="0" smtClean="0"/>
              <a:t> de/d’…/</a:t>
            </a:r>
            <a:r>
              <a:rPr lang="en-US" dirty="0" err="1" smtClean="0"/>
              <a:t>L’intrigue</a:t>
            </a:r>
            <a:r>
              <a:rPr lang="en-US" dirty="0" smtClean="0"/>
              <a:t> </a:t>
            </a:r>
            <a:r>
              <a:rPr lang="en-US" dirty="0" err="1" smtClean="0"/>
              <a:t>est</a:t>
            </a:r>
            <a:r>
              <a:rPr lang="en-US" dirty="0" smtClean="0"/>
              <a:t>…</a:t>
            </a:r>
          </a:p>
          <a:p>
            <a:endParaRPr lang="en-US" dirty="0"/>
          </a:p>
          <a:p>
            <a:endParaRPr lang="en-US" dirty="0"/>
          </a:p>
        </p:txBody>
      </p:sp>
    </p:spTree>
    <p:extLst>
      <p:ext uri="{BB962C8B-B14F-4D97-AF65-F5344CB8AC3E}">
        <p14:creationId xmlns:p14="http://schemas.microsoft.com/office/powerpoint/2010/main" val="25708480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Exemple</a:t>
            </a:r>
            <a:endParaRPr lang="en-US" dirty="0"/>
          </a:p>
        </p:txBody>
      </p:sp>
      <p:sp>
        <p:nvSpPr>
          <p:cNvPr id="3" name="Content Placeholder 2"/>
          <p:cNvSpPr>
            <a:spLocks noGrp="1"/>
          </p:cNvSpPr>
          <p:nvPr>
            <p:ph idx="1"/>
          </p:nvPr>
        </p:nvSpPr>
        <p:spPr>
          <a:xfrm>
            <a:off x="762000" y="685800"/>
            <a:ext cx="7543800" cy="4572000"/>
          </a:xfrm>
        </p:spPr>
        <p:txBody>
          <a:bodyPr/>
          <a:lstStyle/>
          <a:p>
            <a:r>
              <a:rPr lang="fr-CA" dirty="0" smtClean="0"/>
              <a:t>Mon émission préférée est </a:t>
            </a:r>
            <a:r>
              <a:rPr lang="fr-CA" dirty="0" err="1" smtClean="0"/>
              <a:t>Survivor</a:t>
            </a:r>
            <a:r>
              <a:rPr lang="fr-CA" dirty="0" smtClean="0"/>
              <a:t>. </a:t>
            </a:r>
            <a:r>
              <a:rPr lang="fr-CA" dirty="0" err="1" smtClean="0"/>
              <a:t>Survivor</a:t>
            </a:r>
            <a:r>
              <a:rPr lang="fr-CA" dirty="0" smtClean="0"/>
              <a:t> est une émission de téléréalité.</a:t>
            </a:r>
          </a:p>
          <a:p>
            <a:r>
              <a:rPr lang="fr-CA" dirty="0" smtClean="0"/>
              <a:t>L’intrigue de l’émission </a:t>
            </a:r>
            <a:r>
              <a:rPr lang="fr-CA" dirty="0" err="1" smtClean="0"/>
              <a:t>Survivor</a:t>
            </a:r>
            <a:r>
              <a:rPr lang="fr-CA" dirty="0" smtClean="0"/>
              <a:t> est une compétition. Les concurrents se battent pour gagner une million de dollars. Les concurrents habitent sur une île pour un mois. Chaque épisode, les concurrents doivent éliminer une personne par un vote. Il y a une compétition pour « </a:t>
            </a:r>
            <a:r>
              <a:rPr lang="fr-CA" dirty="0" err="1" smtClean="0"/>
              <a:t>immunity</a:t>
            </a:r>
            <a:r>
              <a:rPr lang="fr-CA" dirty="0" smtClean="0"/>
              <a:t> » par épisode – la personne qui gagne ça ne peut pas être éliminée cette épisode. La dernière personne qui reste gagne </a:t>
            </a:r>
            <a:r>
              <a:rPr lang="fr-CA" dirty="0" err="1" smtClean="0"/>
              <a:t>Survivor</a:t>
            </a:r>
            <a:r>
              <a:rPr lang="fr-CA" smtClean="0"/>
              <a:t>!</a:t>
            </a:r>
            <a:endParaRPr lang="fr-CA" dirty="0"/>
          </a:p>
        </p:txBody>
      </p:sp>
    </p:spTree>
    <p:extLst>
      <p:ext uri="{BB962C8B-B14F-4D97-AF65-F5344CB8AC3E}">
        <p14:creationId xmlns:p14="http://schemas.microsoft.com/office/powerpoint/2010/main" val="229251039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smtClean="0"/>
              <a:t>Qu’est-ce</a:t>
            </a:r>
            <a:r>
              <a:rPr lang="en-US" dirty="0" smtClean="0"/>
              <a:t> qui </a:t>
            </a:r>
            <a:r>
              <a:rPr lang="en-US" dirty="0" err="1" smtClean="0"/>
              <a:t>s’est</a:t>
            </a:r>
            <a:r>
              <a:rPr lang="en-US" dirty="0" smtClean="0"/>
              <a:t> passé </a:t>
            </a:r>
            <a:r>
              <a:rPr lang="en-US" dirty="0" err="1" smtClean="0"/>
              <a:t>dans</a:t>
            </a:r>
            <a:r>
              <a:rPr lang="en-US" dirty="0" smtClean="0"/>
              <a:t> le dernier </a:t>
            </a:r>
            <a:r>
              <a:rPr lang="en-US" dirty="0" err="1" smtClean="0"/>
              <a:t>épisode</a:t>
            </a:r>
            <a:r>
              <a:rPr lang="en-US" dirty="0" smtClean="0"/>
              <a:t>?</a:t>
            </a:r>
            <a:endParaRPr lang="en-US" dirty="0"/>
          </a:p>
        </p:txBody>
      </p:sp>
      <p:sp>
        <p:nvSpPr>
          <p:cNvPr id="3" name="Content Placeholder 2"/>
          <p:cNvSpPr>
            <a:spLocks noGrp="1"/>
          </p:cNvSpPr>
          <p:nvPr>
            <p:ph idx="1"/>
          </p:nvPr>
        </p:nvSpPr>
        <p:spPr/>
        <p:txBody>
          <a:bodyPr/>
          <a:lstStyle/>
          <a:p>
            <a:r>
              <a:rPr lang="en-US" dirty="0" err="1" smtClean="0"/>
              <a:t>Dans</a:t>
            </a:r>
            <a:r>
              <a:rPr lang="en-US" dirty="0" smtClean="0"/>
              <a:t> le dernier </a:t>
            </a:r>
            <a:r>
              <a:rPr lang="en-US" dirty="0" err="1" smtClean="0"/>
              <a:t>épisode</a:t>
            </a:r>
            <a:r>
              <a:rPr lang="en-US" dirty="0" smtClean="0"/>
              <a:t>…</a:t>
            </a:r>
            <a:endParaRPr lang="en-US" dirty="0"/>
          </a:p>
        </p:txBody>
      </p:sp>
    </p:spTree>
    <p:extLst>
      <p:ext uri="{BB962C8B-B14F-4D97-AF65-F5344CB8AC3E}">
        <p14:creationId xmlns:p14="http://schemas.microsoft.com/office/powerpoint/2010/main" val="13261282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Qui </a:t>
            </a:r>
            <a:r>
              <a:rPr lang="en-US" dirty="0" err="1" smtClean="0"/>
              <a:t>est</a:t>
            </a:r>
            <a:r>
              <a:rPr lang="en-US" dirty="0" smtClean="0"/>
              <a:t> </a:t>
            </a:r>
            <a:r>
              <a:rPr lang="en-US" dirty="0" smtClean="0"/>
              <a:t>ton/</a:t>
            </a:r>
            <a:r>
              <a:rPr lang="en-US" dirty="0" err="1" smtClean="0"/>
              <a:t>votre</a:t>
            </a:r>
            <a:r>
              <a:rPr lang="en-US" dirty="0" smtClean="0"/>
              <a:t> </a:t>
            </a:r>
            <a:r>
              <a:rPr lang="en-US" dirty="0" err="1" smtClean="0"/>
              <a:t>personnage</a:t>
            </a:r>
            <a:r>
              <a:rPr lang="en-US" dirty="0" smtClean="0"/>
              <a:t> </a:t>
            </a:r>
            <a:r>
              <a:rPr lang="en-US" dirty="0" err="1" smtClean="0"/>
              <a:t>favori</a:t>
            </a:r>
            <a:r>
              <a:rPr lang="en-US" dirty="0" smtClean="0"/>
              <a:t> et </a:t>
            </a:r>
            <a:r>
              <a:rPr lang="en-US" dirty="0" err="1" smtClean="0"/>
              <a:t>pourquoi</a:t>
            </a:r>
            <a:r>
              <a:rPr lang="en-US" dirty="0" smtClean="0"/>
              <a:t>?</a:t>
            </a:r>
            <a:endParaRPr lang="en-US" dirty="0"/>
          </a:p>
        </p:txBody>
      </p:sp>
      <p:sp>
        <p:nvSpPr>
          <p:cNvPr id="3" name="Content Placeholder 2"/>
          <p:cNvSpPr>
            <a:spLocks noGrp="1"/>
          </p:cNvSpPr>
          <p:nvPr>
            <p:ph idx="1"/>
          </p:nvPr>
        </p:nvSpPr>
        <p:spPr/>
        <p:txBody>
          <a:bodyPr/>
          <a:lstStyle/>
          <a:p>
            <a:r>
              <a:rPr lang="en-US" dirty="0" smtClean="0"/>
              <a:t>Mon </a:t>
            </a:r>
            <a:r>
              <a:rPr lang="en-US" dirty="0" err="1" smtClean="0"/>
              <a:t>personnage</a:t>
            </a:r>
            <a:r>
              <a:rPr lang="en-US" dirty="0" smtClean="0"/>
              <a:t> </a:t>
            </a:r>
            <a:r>
              <a:rPr lang="en-US" dirty="0" err="1" smtClean="0"/>
              <a:t>favori</a:t>
            </a:r>
            <a:r>
              <a:rPr lang="en-US" dirty="0" smtClean="0"/>
              <a:t> </a:t>
            </a:r>
            <a:r>
              <a:rPr lang="en-US" dirty="0" err="1" smtClean="0"/>
              <a:t>est</a:t>
            </a:r>
            <a:r>
              <a:rPr lang="en-US" dirty="0" smtClean="0"/>
              <a:t> _____/</a:t>
            </a:r>
            <a:r>
              <a:rPr lang="en-US" dirty="0" err="1" smtClean="0"/>
              <a:t>J’aime</a:t>
            </a:r>
            <a:r>
              <a:rPr lang="en-US" dirty="0" smtClean="0"/>
              <a:t> ______ </a:t>
            </a:r>
            <a:r>
              <a:rPr lang="en-US" dirty="0" err="1" smtClean="0"/>
              <a:t>parce</a:t>
            </a:r>
            <a:r>
              <a:rPr lang="en-US" dirty="0" smtClean="0"/>
              <a:t> </a:t>
            </a:r>
            <a:r>
              <a:rPr lang="en-US" dirty="0" err="1" smtClean="0"/>
              <a:t>que</a:t>
            </a:r>
            <a:r>
              <a:rPr lang="en-US" dirty="0" smtClean="0"/>
              <a:t>/</a:t>
            </a:r>
            <a:r>
              <a:rPr lang="en-US" dirty="0" err="1" smtClean="0"/>
              <a:t>qu</a:t>
            </a:r>
            <a:r>
              <a:rPr lang="en-US" dirty="0" smtClean="0"/>
              <a:t>’…</a:t>
            </a:r>
            <a:endParaRPr lang="en-US" dirty="0"/>
          </a:p>
        </p:txBody>
      </p:sp>
    </p:spTree>
    <p:extLst>
      <p:ext uri="{BB962C8B-B14F-4D97-AF65-F5344CB8AC3E}">
        <p14:creationId xmlns:p14="http://schemas.microsoft.com/office/powerpoint/2010/main" val="36479815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err="1"/>
              <a:t>N’oublie</a:t>
            </a:r>
            <a:r>
              <a:rPr lang="en-US" dirty="0"/>
              <a:t> pas </a:t>
            </a:r>
            <a:r>
              <a:rPr lang="en-US" dirty="0" err="1"/>
              <a:t>que</a:t>
            </a:r>
            <a:r>
              <a:rPr lang="en-US" dirty="0"/>
              <a:t> </a:t>
            </a:r>
            <a:r>
              <a:rPr lang="en-US" dirty="0" err="1"/>
              <a:t>tu</a:t>
            </a:r>
            <a:r>
              <a:rPr lang="en-US" dirty="0"/>
              <a:t> poses des questions à </a:t>
            </a:r>
            <a:r>
              <a:rPr lang="en-US" dirty="0" err="1"/>
              <a:t>moi</a:t>
            </a:r>
            <a:r>
              <a:rPr lang="en-US" dirty="0"/>
              <a:t> </a:t>
            </a:r>
            <a:r>
              <a:rPr lang="en-US" dirty="0" err="1"/>
              <a:t>aussi</a:t>
            </a:r>
            <a:r>
              <a:rPr lang="en-US" dirty="0"/>
              <a:t>! </a:t>
            </a:r>
            <a:r>
              <a:rPr lang="en-US">
                <a:sym typeface="Wingdings" pitchFamily="2" charset="2"/>
              </a:rPr>
              <a:t></a:t>
            </a:r>
            <a:endParaRPr lang="en-US" dirty="0"/>
          </a:p>
        </p:txBody>
      </p:sp>
      <p:sp>
        <p:nvSpPr>
          <p:cNvPr id="3" name="Content Placeholder 2"/>
          <p:cNvSpPr>
            <a:spLocks noGrp="1"/>
          </p:cNvSpPr>
          <p:nvPr>
            <p:ph idx="1"/>
          </p:nvPr>
        </p:nvSpPr>
        <p:spPr/>
        <p:txBody>
          <a:bodyPr/>
          <a:lstStyle/>
          <a:p>
            <a:r>
              <a:rPr lang="en-US" dirty="0"/>
              <a:t>Qui </a:t>
            </a:r>
            <a:r>
              <a:rPr lang="en-US" dirty="0" err="1"/>
              <a:t>est</a:t>
            </a:r>
            <a:r>
              <a:rPr lang="en-US" dirty="0"/>
              <a:t> </a:t>
            </a:r>
            <a:r>
              <a:rPr lang="en-US" dirty="0" smtClean="0"/>
              <a:t>ton/</a:t>
            </a:r>
            <a:r>
              <a:rPr lang="en-US" dirty="0" err="1" smtClean="0"/>
              <a:t>votre</a:t>
            </a:r>
            <a:r>
              <a:rPr lang="en-US" dirty="0" smtClean="0"/>
              <a:t> </a:t>
            </a:r>
            <a:r>
              <a:rPr lang="en-US" dirty="0" err="1"/>
              <a:t>personnage</a:t>
            </a:r>
            <a:r>
              <a:rPr lang="en-US" dirty="0"/>
              <a:t> </a:t>
            </a:r>
            <a:r>
              <a:rPr lang="en-US" dirty="0" err="1"/>
              <a:t>favori</a:t>
            </a:r>
            <a:r>
              <a:rPr lang="en-US" dirty="0"/>
              <a:t> et </a:t>
            </a:r>
            <a:r>
              <a:rPr lang="en-US" dirty="0" err="1"/>
              <a:t>pourquoi</a:t>
            </a:r>
            <a:r>
              <a:rPr lang="en-US" dirty="0" smtClean="0"/>
              <a:t>?</a:t>
            </a:r>
          </a:p>
          <a:p>
            <a:r>
              <a:rPr lang="en-US" dirty="0" err="1"/>
              <a:t>Qu’est-ce</a:t>
            </a:r>
            <a:r>
              <a:rPr lang="en-US" dirty="0"/>
              <a:t> qui </a:t>
            </a:r>
            <a:r>
              <a:rPr lang="en-US" dirty="0" err="1"/>
              <a:t>s’est</a:t>
            </a:r>
            <a:r>
              <a:rPr lang="en-US" dirty="0"/>
              <a:t> passé </a:t>
            </a:r>
            <a:r>
              <a:rPr lang="en-US" dirty="0" err="1"/>
              <a:t>dans</a:t>
            </a:r>
            <a:r>
              <a:rPr lang="en-US" dirty="0"/>
              <a:t> le dernier </a:t>
            </a:r>
            <a:r>
              <a:rPr lang="en-US" dirty="0" err="1"/>
              <a:t>épisode</a:t>
            </a:r>
            <a:r>
              <a:rPr lang="en-US" dirty="0" smtClean="0"/>
              <a:t>?</a:t>
            </a:r>
          </a:p>
          <a:p>
            <a:r>
              <a:rPr lang="en-US" dirty="0" err="1"/>
              <a:t>Quel</a:t>
            </a:r>
            <a:r>
              <a:rPr lang="en-US" dirty="0"/>
              <a:t> </a:t>
            </a:r>
            <a:r>
              <a:rPr lang="en-US" dirty="0" err="1"/>
              <a:t>est</a:t>
            </a:r>
            <a:r>
              <a:rPr lang="en-US" dirty="0"/>
              <a:t> le </a:t>
            </a:r>
            <a:r>
              <a:rPr lang="en-US" dirty="0" err="1"/>
              <a:t>sujet</a:t>
            </a:r>
            <a:r>
              <a:rPr lang="en-US" dirty="0"/>
              <a:t> de </a:t>
            </a:r>
            <a:r>
              <a:rPr lang="en-US" dirty="0" err="1"/>
              <a:t>cette</a:t>
            </a:r>
            <a:r>
              <a:rPr lang="en-US" dirty="0"/>
              <a:t> </a:t>
            </a:r>
            <a:r>
              <a:rPr lang="en-US" dirty="0" err="1"/>
              <a:t>émission</a:t>
            </a:r>
            <a:r>
              <a:rPr lang="en-US" dirty="0"/>
              <a:t>?/De quoi </a:t>
            </a:r>
            <a:r>
              <a:rPr lang="en-US" dirty="0" err="1"/>
              <a:t>parle</a:t>
            </a:r>
            <a:r>
              <a:rPr lang="en-US" dirty="0"/>
              <a:t> </a:t>
            </a:r>
            <a:r>
              <a:rPr lang="en-US" dirty="0" err="1"/>
              <a:t>cette</a:t>
            </a:r>
            <a:r>
              <a:rPr lang="en-US" dirty="0"/>
              <a:t> </a:t>
            </a:r>
            <a:r>
              <a:rPr lang="en-US" dirty="0" err="1"/>
              <a:t>émission</a:t>
            </a:r>
            <a:r>
              <a:rPr lang="en-US" dirty="0"/>
              <a:t>?/</a:t>
            </a:r>
            <a:r>
              <a:rPr lang="en-US" dirty="0" err="1"/>
              <a:t>Quel</a:t>
            </a:r>
            <a:r>
              <a:rPr lang="en-US" dirty="0"/>
              <a:t> </a:t>
            </a:r>
            <a:r>
              <a:rPr lang="en-US" dirty="0" err="1"/>
              <a:t>est</a:t>
            </a:r>
            <a:r>
              <a:rPr lang="en-US" dirty="0"/>
              <a:t> </a:t>
            </a:r>
            <a:r>
              <a:rPr lang="en-US" dirty="0" err="1"/>
              <a:t>l’intrigue</a:t>
            </a:r>
            <a:r>
              <a:rPr lang="en-US" dirty="0" smtClean="0"/>
              <a:t>?</a:t>
            </a:r>
          </a:p>
          <a:p>
            <a:r>
              <a:rPr lang="en-US" dirty="0" err="1"/>
              <a:t>Quelle</a:t>
            </a:r>
            <a:r>
              <a:rPr lang="en-US" dirty="0"/>
              <a:t> </a:t>
            </a:r>
            <a:r>
              <a:rPr lang="en-US" dirty="0" err="1"/>
              <a:t>est</a:t>
            </a:r>
            <a:r>
              <a:rPr lang="en-US" dirty="0"/>
              <a:t> </a:t>
            </a:r>
            <a:r>
              <a:rPr lang="en-US" dirty="0" smtClean="0"/>
              <a:t>ton/</a:t>
            </a:r>
            <a:r>
              <a:rPr lang="en-US" dirty="0" err="1" smtClean="0"/>
              <a:t>votre</a:t>
            </a:r>
            <a:r>
              <a:rPr lang="en-US" dirty="0" smtClean="0"/>
              <a:t> </a:t>
            </a:r>
            <a:r>
              <a:rPr lang="en-US" dirty="0" err="1"/>
              <a:t>émission</a:t>
            </a:r>
            <a:r>
              <a:rPr lang="en-US" dirty="0"/>
              <a:t> </a:t>
            </a:r>
            <a:r>
              <a:rPr lang="en-US" dirty="0" err="1"/>
              <a:t>préférée</a:t>
            </a:r>
            <a:r>
              <a:rPr lang="en-US" dirty="0"/>
              <a:t>? </a:t>
            </a:r>
            <a:r>
              <a:rPr lang="en-US" dirty="0" err="1"/>
              <a:t>Pourquoi</a:t>
            </a:r>
            <a:r>
              <a:rPr lang="en-US" dirty="0" smtClean="0"/>
              <a:t>?</a:t>
            </a:r>
          </a:p>
          <a:p>
            <a:r>
              <a:rPr lang="en-US" dirty="0" err="1"/>
              <a:t>Quel</a:t>
            </a:r>
            <a:r>
              <a:rPr lang="en-US" dirty="0"/>
              <a:t> </a:t>
            </a:r>
            <a:r>
              <a:rPr lang="en-US" dirty="0" err="1"/>
              <a:t>est</a:t>
            </a:r>
            <a:r>
              <a:rPr lang="en-US" dirty="0"/>
              <a:t> le genre de </a:t>
            </a:r>
            <a:r>
              <a:rPr lang="en-US" dirty="0" err="1"/>
              <a:t>cette</a:t>
            </a:r>
            <a:r>
              <a:rPr lang="en-US" dirty="0"/>
              <a:t> </a:t>
            </a:r>
            <a:r>
              <a:rPr lang="en-US" dirty="0" err="1"/>
              <a:t>émission</a:t>
            </a:r>
            <a:r>
              <a:rPr lang="en-US" dirty="0"/>
              <a:t>? </a:t>
            </a:r>
            <a:r>
              <a:rPr lang="en-US" dirty="0" err="1"/>
              <a:t>Quel</a:t>
            </a:r>
            <a:r>
              <a:rPr lang="en-US" dirty="0"/>
              <a:t> </a:t>
            </a:r>
            <a:r>
              <a:rPr lang="en-US" dirty="0" err="1"/>
              <a:t>est</a:t>
            </a:r>
            <a:r>
              <a:rPr lang="en-US" dirty="0"/>
              <a:t> </a:t>
            </a:r>
            <a:r>
              <a:rPr lang="en-US" dirty="0" smtClean="0"/>
              <a:t>ton/</a:t>
            </a:r>
            <a:r>
              <a:rPr lang="en-US" smtClean="0"/>
              <a:t>votre </a:t>
            </a:r>
            <a:r>
              <a:rPr lang="en-US" dirty="0"/>
              <a:t>genre </a:t>
            </a:r>
            <a:r>
              <a:rPr lang="en-US" dirty="0" err="1"/>
              <a:t>d’émission</a:t>
            </a:r>
            <a:r>
              <a:rPr lang="en-US" dirty="0"/>
              <a:t> </a:t>
            </a:r>
            <a:r>
              <a:rPr lang="en-US" dirty="0" err="1"/>
              <a:t>préféré</a:t>
            </a:r>
            <a:r>
              <a:rPr lang="en-US" dirty="0"/>
              <a:t>? </a:t>
            </a:r>
            <a:r>
              <a:rPr lang="en-US" dirty="0" err="1"/>
              <a:t>Pourquoi</a:t>
            </a:r>
            <a:r>
              <a:rPr lang="en-US" dirty="0"/>
              <a:t>.</a:t>
            </a:r>
            <a:endParaRPr lang="en-US" dirty="0" smtClean="0"/>
          </a:p>
          <a:p>
            <a:endParaRPr lang="en-US" dirty="0" smtClean="0"/>
          </a:p>
          <a:p>
            <a:endParaRPr lang="en-US" dirty="0"/>
          </a:p>
        </p:txBody>
      </p:sp>
    </p:spTree>
    <p:extLst>
      <p:ext uri="{BB962C8B-B14F-4D97-AF65-F5344CB8AC3E}">
        <p14:creationId xmlns:p14="http://schemas.microsoft.com/office/powerpoint/2010/main" val="18818584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grpId="0"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grpId="0"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grpId="0"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grpId="0"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NewsPrint">
  <a:themeElements>
    <a:clrScheme name="NewsPrint">
      <a:dk1>
        <a:sysClr val="windowText" lastClr="000000"/>
      </a:dk1>
      <a:lt1>
        <a:sysClr val="window" lastClr="FFFFFF"/>
      </a:lt1>
      <a:dk2>
        <a:srgbClr val="303030"/>
      </a:dk2>
      <a:lt2>
        <a:srgbClr val="DEDEE0"/>
      </a:lt2>
      <a:accent1>
        <a:srgbClr val="AD0101"/>
      </a:accent1>
      <a:accent2>
        <a:srgbClr val="726056"/>
      </a:accent2>
      <a:accent3>
        <a:srgbClr val="AC956E"/>
      </a:accent3>
      <a:accent4>
        <a:srgbClr val="808DA9"/>
      </a:accent4>
      <a:accent5>
        <a:srgbClr val="424E5B"/>
      </a:accent5>
      <a:accent6>
        <a:srgbClr val="730E00"/>
      </a:accent6>
      <a:hlink>
        <a:srgbClr val="D26900"/>
      </a:hlink>
      <a:folHlink>
        <a:srgbClr val="D89243"/>
      </a:folHlink>
    </a:clrScheme>
    <a:fontScheme name="NewsPrint">
      <a:majorFont>
        <a:latin typeface="Impact"/>
        <a:ea typeface=""/>
        <a:cs typeface=""/>
        <a:font script="Jpan" typeface="HGP創英角ｺﾞｼｯｸUB"/>
        <a:font script="Hang" typeface="HY견고딕"/>
        <a:font script="Hans" typeface="微软雅黑"/>
        <a:font script="Hant" typeface="微軟正黑體"/>
        <a:font script="Arab" typeface="Tahoma"/>
        <a:font script="Hebr" typeface="Tohoma"/>
        <a:font script="Thai" typeface="Tahoma"/>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Times New Roman"/>
        <a:ea typeface=""/>
        <a:cs typeface=""/>
        <a:font script="Jpan" typeface="ＭＳ Ｐ明朝"/>
        <a:font script="Hang" typeface="바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NewsPrint">
      <a:fillStyleLst>
        <a:solidFill>
          <a:schemeClr val="phClr"/>
        </a:solidFill>
        <a:gradFill rotWithShape="1">
          <a:gsLst>
            <a:gs pos="0">
              <a:schemeClr val="phClr">
                <a:tint val="37000"/>
                <a:hueMod val="100000"/>
                <a:satMod val="200000"/>
                <a:lumMod val="88000"/>
              </a:schemeClr>
            </a:gs>
            <a:gs pos="100000">
              <a:schemeClr val="phClr">
                <a:tint val="53000"/>
                <a:shade val="100000"/>
                <a:hueMod val="100000"/>
                <a:satMod val="350000"/>
                <a:lumMod val="79000"/>
              </a:schemeClr>
            </a:gs>
          </a:gsLst>
          <a:lin ang="5400000" scaled="1"/>
        </a:gradFill>
        <a:gradFill rotWithShape="1">
          <a:gsLst>
            <a:gs pos="0">
              <a:schemeClr val="phClr">
                <a:tint val="83000"/>
                <a:shade val="100000"/>
                <a:alpha val="100000"/>
                <a:hueMod val="100000"/>
                <a:satMod val="220000"/>
                <a:lumMod val="90000"/>
              </a:schemeClr>
            </a:gs>
            <a:gs pos="76000">
              <a:schemeClr val="phClr">
                <a:shade val="100000"/>
              </a:schemeClr>
            </a:gs>
            <a:gs pos="100000">
              <a:schemeClr val="phClr">
                <a:shade val="93000"/>
                <a:alpha val="100000"/>
                <a:satMod val="100000"/>
                <a:lumMod val="93000"/>
              </a:schemeClr>
            </a:gs>
          </a:gsLst>
          <a:path path="circle">
            <a:fillToRect l="15000" t="15000" r="100000" b="100000"/>
          </a:path>
        </a:gradFill>
      </a:fillStyleLst>
      <a:lnStyleLst>
        <a:ln w="15875" cap="flat" cmpd="sng" algn="ctr">
          <a:solidFill>
            <a:schemeClr val="phClr"/>
          </a:solidFill>
          <a:prstDash val="solid"/>
        </a:ln>
        <a:ln w="22225" cap="flat" cmpd="sng" algn="ctr">
          <a:solidFill>
            <a:schemeClr val="phClr"/>
          </a:solidFill>
          <a:prstDash val="solid"/>
        </a:ln>
        <a:ln w="34925" cap="flat" cmpd="sng" algn="ctr">
          <a:solidFill>
            <a:schemeClr val="phClr"/>
          </a:solidFill>
          <a:prstDash val="solid"/>
        </a:ln>
      </a:lnStyleLst>
      <a:effectStyleLst>
        <a:effectStyle>
          <a:effectLst>
            <a:outerShdw blurRad="50800" dist="12700" dir="5280000" rotWithShape="0">
              <a:srgbClr val="000000">
                <a:alpha val="40000"/>
              </a:srgbClr>
            </a:outerShdw>
          </a:effectLst>
        </a:effectStyle>
        <a:effectStyle>
          <a:effectLst>
            <a:outerShdw blurRad="38100" dist="38100" dir="5400000" rotWithShape="0">
              <a:srgbClr val="000000">
                <a:alpha val="35000"/>
              </a:srgbClr>
            </a:outerShdw>
          </a:effectLst>
        </a:effectStyle>
        <a:effectStyle>
          <a:effectLst>
            <a:outerShdw blurRad="38100" dist="38100" dir="5400000" rotWithShape="0">
              <a:srgbClr val="000000">
                <a:alpha val="35000"/>
              </a:srgbClr>
            </a:outerShdw>
          </a:effectLst>
          <a:scene3d>
            <a:camera prst="orthographicFront">
              <a:rot lat="0" lon="0" rev="0"/>
            </a:camera>
            <a:lightRig rig="brightRoom" dir="tl"/>
          </a:scene3d>
          <a:sp3d contourW="12700">
            <a:bevelT w="31750" h="12700"/>
            <a:contourClr>
              <a:schemeClr val="phClr"/>
            </a:contourClr>
          </a:sp3d>
        </a:effectStyle>
      </a:effectStyleLst>
      <a:bgFillStyleLst>
        <a:solidFill>
          <a:schemeClr val="phClr"/>
        </a:solidFill>
        <a:gradFill rotWithShape="1">
          <a:gsLst>
            <a:gs pos="0">
              <a:schemeClr val="phClr">
                <a:tint val="93000"/>
              </a:schemeClr>
            </a:gs>
            <a:gs pos="100000">
              <a:schemeClr val="phClr">
                <a:shade val="55000"/>
              </a:schemeClr>
            </a:gs>
          </a:gsLst>
          <a:lin ang="5400000" scaled="1"/>
        </a:gradFill>
        <a:blipFill rotWithShape="1">
          <a:blip xmlns:r="http://schemas.openxmlformats.org/officeDocument/2006/relationships" r:embed="rId1">
            <a:duotone>
              <a:schemeClr val="phClr">
                <a:shade val="20000"/>
                <a:satMod val="350000"/>
                <a:lumMod val="125000"/>
              </a:schemeClr>
              <a:schemeClr val="phClr">
                <a:tint val="90000"/>
                <a:satMod val="250000"/>
              </a:schemeClr>
            </a:duotone>
          </a:blip>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Newsprint</Template>
  <TotalTime>299</TotalTime>
  <Words>267</Words>
  <Application>Microsoft Office PowerPoint</Application>
  <PresentationFormat>On-screen Show (4:3)</PresentationFormat>
  <Paragraphs>25</Paragraphs>
  <Slides>8</Slides>
  <Notes>0</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NewsPrint</vt:lpstr>
      <vt:lpstr>Les questions d’unité 2</vt:lpstr>
      <vt:lpstr>Quelle est ton/votre émission préférée? Pourquoi?</vt:lpstr>
      <vt:lpstr>Quel est le genre de cette émission? Quel est ton/votre genre d’émission préféré? Pourquoi?</vt:lpstr>
      <vt:lpstr>Quel est le sujet de cette émission?/De quoi parle cette émission?/Quel est l’intrigue?</vt:lpstr>
      <vt:lpstr>Exemple</vt:lpstr>
      <vt:lpstr>Qu’est-ce qui s’est passé dans le dernier épisode?</vt:lpstr>
      <vt:lpstr>Qui est ton/votre personnage favori et pourquoi?</vt:lpstr>
      <vt:lpstr>N’oublie pas que tu poses des questions à moi aussi! </vt:lpstr>
    </vt:vector>
  </TitlesOfParts>
  <Company>NCDSB</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Les questions d’unité 2</dc:title>
  <dc:creator>Biega, Sarah</dc:creator>
  <cp:lastModifiedBy>Biega, Sarah</cp:lastModifiedBy>
  <cp:revision>9</cp:revision>
  <dcterms:created xsi:type="dcterms:W3CDTF">2014-04-01T11:54:57Z</dcterms:created>
  <dcterms:modified xsi:type="dcterms:W3CDTF">2015-04-22T15:15:46Z</dcterms:modified>
</cp:coreProperties>
</file>

<file path=docProps/thumbnail.jpeg>
</file>